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6" r:id="rId8"/>
    <p:sldId id="267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2BF5DBFA-DC9E-40F0-8955-31978E2CC9A1}">
          <p14:sldIdLst>
            <p14:sldId id="256"/>
            <p14:sldId id="265"/>
            <p14:sldId id="257"/>
            <p14:sldId id="258"/>
            <p14:sldId id="259"/>
            <p14:sldId id="260"/>
            <p14:sldId id="266"/>
            <p14:sldId id="267"/>
            <p14:sldId id="262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85072"/>
  </p:normalViewPr>
  <p:slideViewPr>
    <p:cSldViewPr snapToGrid="0">
      <p:cViewPr varScale="1">
        <p:scale>
          <a:sx n="57" d="100"/>
          <a:sy n="57" d="100"/>
        </p:scale>
        <p:origin x="101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67BB2-F2FA-47FF-A193-0F01528E9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694984"/>
            <a:ext cx="8168724" cy="104821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Smart street lights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315A05-555F-4C99-A7FA-8CC126EBD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9861" y="4227443"/>
            <a:ext cx="7845287" cy="1749286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by:                                                                                                  under the guidance of :</a:t>
            </a:r>
          </a:p>
          <a:p>
            <a:r>
              <a:rPr lang="en-US" sz="1500" dirty="0">
                <a:solidFill>
                  <a:schemeClr val="bg1"/>
                </a:solidFill>
              </a:rPr>
              <a:t> Y . Deepak(18r01a04c0)                                                                Mrs.  M. naga  GeethA</a:t>
            </a:r>
          </a:p>
          <a:p>
            <a:r>
              <a:rPr lang="en-US" sz="1500" dirty="0">
                <a:solidFill>
                  <a:schemeClr val="bg1"/>
                </a:solidFill>
              </a:rPr>
              <a:t> M . </a:t>
            </a:r>
            <a:r>
              <a:rPr lang="en-US" sz="1500" dirty="0" err="1">
                <a:solidFill>
                  <a:schemeClr val="bg1"/>
                </a:solidFill>
              </a:rPr>
              <a:t>likhitha</a:t>
            </a:r>
            <a:r>
              <a:rPr lang="en-US" sz="1500" dirty="0">
                <a:solidFill>
                  <a:schemeClr val="bg1"/>
                </a:solidFill>
              </a:rPr>
              <a:t>(18r01a0493)                                                                mr. nagaraja kumar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90207-3DC6-454E-938A-833121E449CA}"/>
              </a:ext>
            </a:extLst>
          </p:cNvPr>
          <p:cNvSpPr txBox="1"/>
          <p:nvPr/>
        </p:nvSpPr>
        <p:spPr>
          <a:xfrm>
            <a:off x="3133493" y="602167"/>
            <a:ext cx="6300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          INNOVATION GEEKS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199941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E9866-FC47-4082-8666-B181D298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latin typeface="Algerian" panose="04020705040A02060702" pitchFamily="82" charset="0"/>
              </a:rPr>
              <a:t> 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23440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78EFA-73AC-465C-A995-385C2FC12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0C68B-A6E0-42D2-9BB0-7EA44ADDB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Street light play a vital role in our environment and also plays a critical role in providing light for safety during night time travel . In this scenario when the street light are in working functionality over the whole night that consumes a lot of energy</a:t>
            </a:r>
          </a:p>
        </p:txBody>
      </p:sp>
    </p:spTree>
    <p:extLst>
      <p:ext uri="{BB962C8B-B14F-4D97-AF65-F5344CB8AC3E}">
        <p14:creationId xmlns:p14="http://schemas.microsoft.com/office/powerpoint/2010/main" val="2833933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D2B62-8C40-48F4-B6E0-5B982EDFB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9"/>
            <a:ext cx="9905998" cy="918733"/>
          </a:xfrm>
        </p:spPr>
        <p:txBody>
          <a:bodyPr/>
          <a:lstStyle/>
          <a:p>
            <a:r>
              <a:rPr lang="en-US" dirty="0"/>
              <a:t>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2D98B-1939-403C-A8A9-051A4FBCD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791" y="1722784"/>
            <a:ext cx="7964557" cy="406841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purpose of this project is to switch ON and OFF street lights without manual operation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this system energy consumption is reduced.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 sensors , LDR and Arduino are main components of the project.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 sensor is like our eye which detect the presence of an object.</a:t>
            </a:r>
          </a:p>
        </p:txBody>
      </p:sp>
    </p:spTree>
    <p:extLst>
      <p:ext uri="{BB962C8B-B14F-4D97-AF65-F5344CB8AC3E}">
        <p14:creationId xmlns:p14="http://schemas.microsoft.com/office/powerpoint/2010/main" val="2440524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814E4-722F-459A-8E5E-EAAA65D1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5125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AD0E5-FF52-4034-A430-8D6DB0F77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69774"/>
            <a:ext cx="9261545" cy="4121427"/>
          </a:xfrm>
        </p:spPr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present days automated systems have less manual operations , high flexibility and accurate.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Especially in the field of electronics automated system are giving good performance.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is to control the switching of street lights automatically.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IR’s which detects the vehicle with the Arduino used 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Our project is depend on solar power</a:t>
            </a:r>
          </a:p>
        </p:txBody>
      </p:sp>
    </p:spTree>
    <p:extLst>
      <p:ext uri="{BB962C8B-B14F-4D97-AF65-F5344CB8AC3E}">
        <p14:creationId xmlns:p14="http://schemas.microsoft.com/office/powerpoint/2010/main" val="89489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51BBF-DE8F-45BD-AABE-5B4CFAAA3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44021"/>
          </a:xfrm>
        </p:spPr>
        <p:txBody>
          <a:bodyPr/>
          <a:lstStyle/>
          <a:p>
            <a:r>
              <a:rPr lang="en-US" dirty="0"/>
              <a:t>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CEBF5B5-79BF-4A17-881D-5E8C6D2F5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1809" y="1762538"/>
            <a:ext cx="8203095" cy="3843131"/>
          </a:xfrm>
        </p:spPr>
      </p:pic>
    </p:spTree>
    <p:extLst>
      <p:ext uri="{BB962C8B-B14F-4D97-AF65-F5344CB8AC3E}">
        <p14:creationId xmlns:p14="http://schemas.microsoft.com/office/powerpoint/2010/main" val="3982312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2469-F418-462A-BD7E-C04BAD1E4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8296"/>
            <a:ext cx="9905998" cy="1020417"/>
          </a:xfrm>
        </p:spPr>
        <p:txBody>
          <a:bodyPr/>
          <a:lstStyle/>
          <a:p>
            <a:r>
              <a:rPr lang="en-US" dirty="0"/>
              <a:t>                     Schematic diagram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E57CE13-934E-422D-8BC3-934293D03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149" y="1537252"/>
            <a:ext cx="6957390" cy="4386470"/>
          </a:xfrm>
        </p:spPr>
      </p:pic>
    </p:spTree>
    <p:extLst>
      <p:ext uri="{BB962C8B-B14F-4D97-AF65-F5344CB8AC3E}">
        <p14:creationId xmlns:p14="http://schemas.microsoft.com/office/powerpoint/2010/main" val="672140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9E0D7-5E02-5248-AA5A-C0A0DAB05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12652"/>
            <a:ext cx="9905998" cy="63795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Prototype video</a:t>
            </a:r>
          </a:p>
        </p:txBody>
      </p:sp>
      <p:pic>
        <p:nvPicPr>
          <p:cNvPr id="2" name="Online Media 1" descr="WhatsApp Video 2019-08-14 at 10.16.16 PM.mp4">
            <a:hlinkClick r:id="" action="ppaction://media"/>
            <a:extLst>
              <a:ext uri="{FF2B5EF4-FFF2-40B4-BE49-F238E27FC236}">
                <a16:creationId xmlns:a16="http://schemas.microsoft.com/office/drawing/2014/main" id="{202E4EE1-1A21-0F45-9C1E-92655F2F23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7700" y="1181100"/>
            <a:ext cx="8728364" cy="4800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3570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3B0CF-0D41-0949-9CB5-7574FB482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632" y="235746"/>
            <a:ext cx="9905998" cy="476635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59A93-3BE8-ED4F-AACA-B64E3AB82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128" b="36410"/>
          <a:stretch/>
        </p:blipFill>
        <p:spPr>
          <a:xfrm>
            <a:off x="2099602" y="1246896"/>
            <a:ext cx="7992795" cy="458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1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6CE75-85D5-4B29-AE45-B87002DBE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42107-ECD2-4FAF-AAEE-D8221A541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665141"/>
            <a:ext cx="9905999" cy="31595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overcome the crisis of natural power production resources in forth coming days.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project not only help us in reducing the power consumption , but also to reduce accidents, criminal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acitivites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maintenance costs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Ultimately can conserve some of the natural resources from completely  getting vanished.</a:t>
            </a:r>
          </a:p>
        </p:txBody>
      </p:sp>
    </p:spTree>
    <p:extLst>
      <p:ext uri="{BB962C8B-B14F-4D97-AF65-F5344CB8AC3E}">
        <p14:creationId xmlns:p14="http://schemas.microsoft.com/office/powerpoint/2010/main" val="39843631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280</TotalTime>
  <Words>268</Words>
  <Application>Microsoft Office PowerPoint</Application>
  <PresentationFormat>Widescreen</PresentationFormat>
  <Paragraphs>28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Algerian</vt:lpstr>
      <vt:lpstr>Arial</vt:lpstr>
      <vt:lpstr>Times New Roman</vt:lpstr>
      <vt:lpstr>Tw Cen MT</vt:lpstr>
      <vt:lpstr>Wingdings</vt:lpstr>
      <vt:lpstr>Circuit</vt:lpstr>
      <vt:lpstr>        Smart street lights</vt:lpstr>
      <vt:lpstr>                              Problem</vt:lpstr>
      <vt:lpstr>                               abstract </vt:lpstr>
      <vt:lpstr>                        introduction</vt:lpstr>
      <vt:lpstr>                      Block diagram</vt:lpstr>
      <vt:lpstr>                     Schematic diagram</vt:lpstr>
      <vt:lpstr>                         Prototype video</vt:lpstr>
      <vt:lpstr>                               prototype</vt:lpstr>
      <vt:lpstr>                            conclusion</vt:lpstr>
      <vt:lpstr>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street lights</dc:title>
  <dc:creator>pollai gowri shankar</dc:creator>
  <cp:lastModifiedBy>Yamjalla Deepak</cp:lastModifiedBy>
  <cp:revision>24</cp:revision>
  <dcterms:created xsi:type="dcterms:W3CDTF">2019-08-01T07:47:51Z</dcterms:created>
  <dcterms:modified xsi:type="dcterms:W3CDTF">2021-02-12T06:30:02Z</dcterms:modified>
</cp:coreProperties>
</file>